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115A5-5979-4464-A6DD-070262F9C8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BC6918E-44B3-46DD-9DA5-10857F074D85}">
      <dgm:prSet/>
      <dgm:spPr/>
      <dgm:t>
        <a:bodyPr/>
        <a:lstStyle/>
        <a:p>
          <a:r>
            <a:rPr lang="en-US" b="1"/>
            <a:t>EchoKeys is a Virtual Musical Instrument Website.</a:t>
          </a:r>
          <a:endParaRPr lang="en-US"/>
        </a:p>
      </dgm:t>
    </dgm:pt>
    <dgm:pt modelId="{66C22981-194C-4C42-8D03-60BEF8B40457}" type="parTrans" cxnId="{062E0108-3CA4-4DFF-8B8A-8D188AB5AEE9}">
      <dgm:prSet/>
      <dgm:spPr/>
      <dgm:t>
        <a:bodyPr/>
        <a:lstStyle/>
        <a:p>
          <a:endParaRPr lang="en-US"/>
        </a:p>
      </dgm:t>
    </dgm:pt>
    <dgm:pt modelId="{4EB85D1F-5189-4932-B480-1894E769215B}" type="sibTrans" cxnId="{062E0108-3CA4-4DFF-8B8A-8D188AB5AEE9}">
      <dgm:prSet/>
      <dgm:spPr/>
      <dgm:t>
        <a:bodyPr/>
        <a:lstStyle/>
        <a:p>
          <a:endParaRPr lang="en-US"/>
        </a:p>
      </dgm:t>
    </dgm:pt>
    <dgm:pt modelId="{2CDFF85F-384E-46A2-8FCA-00A072AFA2A4}">
      <dgm:prSet/>
      <dgm:spPr/>
      <dgm:t>
        <a:bodyPr/>
        <a:lstStyle/>
        <a:p>
          <a:r>
            <a:rPr lang="en-US"/>
            <a:t>Languages used: HTML, CSS, JavaScript, Bootstrap</a:t>
          </a:r>
        </a:p>
      </dgm:t>
    </dgm:pt>
    <dgm:pt modelId="{BB193CE7-E96B-4BEB-A98C-1CA1B805EFA0}" type="parTrans" cxnId="{FBA4843A-6D76-4CF6-87F7-1A2886CD76E8}">
      <dgm:prSet/>
      <dgm:spPr/>
      <dgm:t>
        <a:bodyPr/>
        <a:lstStyle/>
        <a:p>
          <a:endParaRPr lang="en-US"/>
        </a:p>
      </dgm:t>
    </dgm:pt>
    <dgm:pt modelId="{EBF7C022-608C-4A96-A78E-6BC21DF53805}" type="sibTrans" cxnId="{FBA4843A-6D76-4CF6-87F7-1A2886CD76E8}">
      <dgm:prSet/>
      <dgm:spPr/>
      <dgm:t>
        <a:bodyPr/>
        <a:lstStyle/>
        <a:p>
          <a:endParaRPr lang="en-US"/>
        </a:p>
      </dgm:t>
    </dgm:pt>
    <dgm:pt modelId="{A2EBC555-B953-4CC5-B76E-ABAB55DCDD1B}">
      <dgm:prSet/>
      <dgm:spPr/>
      <dgm:t>
        <a:bodyPr/>
        <a:lstStyle/>
        <a:p>
          <a:r>
            <a:rPr lang="en-US"/>
            <a:t>Purpose: To make music accessible and fun for everyone.</a:t>
          </a:r>
        </a:p>
      </dgm:t>
    </dgm:pt>
    <dgm:pt modelId="{604A9CDC-71F4-47B1-B43D-8464F726AD45}" type="parTrans" cxnId="{05629A23-991E-433D-997E-F23EC5BA9BC6}">
      <dgm:prSet/>
      <dgm:spPr/>
      <dgm:t>
        <a:bodyPr/>
        <a:lstStyle/>
        <a:p>
          <a:endParaRPr lang="en-US"/>
        </a:p>
      </dgm:t>
    </dgm:pt>
    <dgm:pt modelId="{E14B3FA3-51A0-41CA-BF26-6F083E31A9AF}" type="sibTrans" cxnId="{05629A23-991E-433D-997E-F23EC5BA9BC6}">
      <dgm:prSet/>
      <dgm:spPr/>
      <dgm:t>
        <a:bodyPr/>
        <a:lstStyle/>
        <a:p>
          <a:endParaRPr lang="en-US"/>
        </a:p>
      </dgm:t>
    </dgm:pt>
    <dgm:pt modelId="{45D6DD87-F762-4780-BE8B-B1DEE772420A}" type="pres">
      <dgm:prSet presAssocID="{297115A5-5979-4464-A6DD-070262F9C846}" presName="root" presStyleCnt="0">
        <dgm:presLayoutVars>
          <dgm:dir/>
          <dgm:resizeHandles val="exact"/>
        </dgm:presLayoutVars>
      </dgm:prSet>
      <dgm:spPr/>
    </dgm:pt>
    <dgm:pt modelId="{ACBFBA42-1E2D-4F30-A958-B4E47A1411AA}" type="pres">
      <dgm:prSet presAssocID="{3BC6918E-44B3-46DD-9DA5-10857F074D85}" presName="compNode" presStyleCnt="0"/>
      <dgm:spPr/>
    </dgm:pt>
    <dgm:pt modelId="{44D6C718-5CC2-45AD-9B81-A4F8A8218FE4}" type="pres">
      <dgm:prSet presAssocID="{3BC6918E-44B3-46DD-9DA5-10857F074D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rinet"/>
        </a:ext>
      </dgm:extLst>
    </dgm:pt>
    <dgm:pt modelId="{99B70FBB-1038-4513-BD84-6BD6B33385B9}" type="pres">
      <dgm:prSet presAssocID="{3BC6918E-44B3-46DD-9DA5-10857F074D85}" presName="spaceRect" presStyleCnt="0"/>
      <dgm:spPr/>
    </dgm:pt>
    <dgm:pt modelId="{84901E19-E21A-48B8-97A5-8AB15981EE9B}" type="pres">
      <dgm:prSet presAssocID="{3BC6918E-44B3-46DD-9DA5-10857F074D85}" presName="textRect" presStyleLbl="revTx" presStyleIdx="0" presStyleCnt="3">
        <dgm:presLayoutVars>
          <dgm:chMax val="1"/>
          <dgm:chPref val="1"/>
        </dgm:presLayoutVars>
      </dgm:prSet>
      <dgm:spPr/>
    </dgm:pt>
    <dgm:pt modelId="{814F0D07-D099-4EED-8472-D2131C739B52}" type="pres">
      <dgm:prSet presAssocID="{4EB85D1F-5189-4932-B480-1894E769215B}" presName="sibTrans" presStyleCnt="0"/>
      <dgm:spPr/>
    </dgm:pt>
    <dgm:pt modelId="{EF050B34-E7CE-44A3-AB3F-98C479E16156}" type="pres">
      <dgm:prSet presAssocID="{2CDFF85F-384E-46A2-8FCA-00A072AFA2A4}" presName="compNode" presStyleCnt="0"/>
      <dgm:spPr/>
    </dgm:pt>
    <dgm:pt modelId="{08A487FF-6391-4F70-A66D-3DE88FCEF3E6}" type="pres">
      <dgm:prSet presAssocID="{2CDFF85F-384E-46A2-8FCA-00A072AFA2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D42248A-3119-4E8C-8C87-A6DCCF1501F5}" type="pres">
      <dgm:prSet presAssocID="{2CDFF85F-384E-46A2-8FCA-00A072AFA2A4}" presName="spaceRect" presStyleCnt="0"/>
      <dgm:spPr/>
    </dgm:pt>
    <dgm:pt modelId="{96AB1A3E-D63E-4E33-A839-4BD4EE2BC1A5}" type="pres">
      <dgm:prSet presAssocID="{2CDFF85F-384E-46A2-8FCA-00A072AFA2A4}" presName="textRect" presStyleLbl="revTx" presStyleIdx="1" presStyleCnt="3">
        <dgm:presLayoutVars>
          <dgm:chMax val="1"/>
          <dgm:chPref val="1"/>
        </dgm:presLayoutVars>
      </dgm:prSet>
      <dgm:spPr/>
    </dgm:pt>
    <dgm:pt modelId="{590D2D2D-0A38-4EB9-B365-6643B7523903}" type="pres">
      <dgm:prSet presAssocID="{EBF7C022-608C-4A96-A78E-6BC21DF53805}" presName="sibTrans" presStyleCnt="0"/>
      <dgm:spPr/>
    </dgm:pt>
    <dgm:pt modelId="{BEBDB1B6-5A85-4126-9FC7-3FF0FB34398E}" type="pres">
      <dgm:prSet presAssocID="{A2EBC555-B953-4CC5-B76E-ABAB55DCDD1B}" presName="compNode" presStyleCnt="0"/>
      <dgm:spPr/>
    </dgm:pt>
    <dgm:pt modelId="{585A1FA9-3328-4E09-9E88-9B1F80E22A83}" type="pres">
      <dgm:prSet presAssocID="{A2EBC555-B953-4CC5-B76E-ABAB55DCDD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4226B947-5FB0-4C52-A5B3-DF9AC871E21D}" type="pres">
      <dgm:prSet presAssocID="{A2EBC555-B953-4CC5-B76E-ABAB55DCDD1B}" presName="spaceRect" presStyleCnt="0"/>
      <dgm:spPr/>
    </dgm:pt>
    <dgm:pt modelId="{746ADEF4-84EF-4D2D-8B42-719676265DCA}" type="pres">
      <dgm:prSet presAssocID="{A2EBC555-B953-4CC5-B76E-ABAB55DCDD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2E0108-3CA4-4DFF-8B8A-8D188AB5AEE9}" srcId="{297115A5-5979-4464-A6DD-070262F9C846}" destId="{3BC6918E-44B3-46DD-9DA5-10857F074D85}" srcOrd="0" destOrd="0" parTransId="{66C22981-194C-4C42-8D03-60BEF8B40457}" sibTransId="{4EB85D1F-5189-4932-B480-1894E769215B}"/>
    <dgm:cxn modelId="{05629A23-991E-433D-997E-F23EC5BA9BC6}" srcId="{297115A5-5979-4464-A6DD-070262F9C846}" destId="{A2EBC555-B953-4CC5-B76E-ABAB55DCDD1B}" srcOrd="2" destOrd="0" parTransId="{604A9CDC-71F4-47B1-B43D-8464F726AD45}" sibTransId="{E14B3FA3-51A0-41CA-BF26-6F083E31A9AF}"/>
    <dgm:cxn modelId="{FBA4843A-6D76-4CF6-87F7-1A2886CD76E8}" srcId="{297115A5-5979-4464-A6DD-070262F9C846}" destId="{2CDFF85F-384E-46A2-8FCA-00A072AFA2A4}" srcOrd="1" destOrd="0" parTransId="{BB193CE7-E96B-4BEB-A98C-1CA1B805EFA0}" sibTransId="{EBF7C022-608C-4A96-A78E-6BC21DF53805}"/>
    <dgm:cxn modelId="{D8BA495B-B21D-4888-A90E-E21A60F1422A}" type="presOf" srcId="{297115A5-5979-4464-A6DD-070262F9C846}" destId="{45D6DD87-F762-4780-BE8B-B1DEE772420A}" srcOrd="0" destOrd="0" presId="urn:microsoft.com/office/officeart/2018/2/layout/IconLabelList"/>
    <dgm:cxn modelId="{2D04CD61-C499-4A20-8210-EBF867AB76C0}" type="presOf" srcId="{2CDFF85F-384E-46A2-8FCA-00A072AFA2A4}" destId="{96AB1A3E-D63E-4E33-A839-4BD4EE2BC1A5}" srcOrd="0" destOrd="0" presId="urn:microsoft.com/office/officeart/2018/2/layout/IconLabelList"/>
    <dgm:cxn modelId="{B64B0763-83F9-48E5-82AA-8C0008C08EF1}" type="presOf" srcId="{A2EBC555-B953-4CC5-B76E-ABAB55DCDD1B}" destId="{746ADEF4-84EF-4D2D-8B42-719676265DCA}" srcOrd="0" destOrd="0" presId="urn:microsoft.com/office/officeart/2018/2/layout/IconLabelList"/>
    <dgm:cxn modelId="{558EA054-69AB-4121-AFA2-B04C7F62D709}" type="presOf" srcId="{3BC6918E-44B3-46DD-9DA5-10857F074D85}" destId="{84901E19-E21A-48B8-97A5-8AB15981EE9B}" srcOrd="0" destOrd="0" presId="urn:microsoft.com/office/officeart/2018/2/layout/IconLabelList"/>
    <dgm:cxn modelId="{EA3D0653-DFFC-456B-9E39-3C24223B07E1}" type="presParOf" srcId="{45D6DD87-F762-4780-BE8B-B1DEE772420A}" destId="{ACBFBA42-1E2D-4F30-A958-B4E47A1411AA}" srcOrd="0" destOrd="0" presId="urn:microsoft.com/office/officeart/2018/2/layout/IconLabelList"/>
    <dgm:cxn modelId="{9B295E48-84B1-40C9-9B85-C439CDA8A6EB}" type="presParOf" srcId="{ACBFBA42-1E2D-4F30-A958-B4E47A1411AA}" destId="{44D6C718-5CC2-45AD-9B81-A4F8A8218FE4}" srcOrd="0" destOrd="0" presId="urn:microsoft.com/office/officeart/2018/2/layout/IconLabelList"/>
    <dgm:cxn modelId="{1A696194-B5B5-42CF-8893-8E5CD62698F8}" type="presParOf" srcId="{ACBFBA42-1E2D-4F30-A958-B4E47A1411AA}" destId="{99B70FBB-1038-4513-BD84-6BD6B33385B9}" srcOrd="1" destOrd="0" presId="urn:microsoft.com/office/officeart/2018/2/layout/IconLabelList"/>
    <dgm:cxn modelId="{0D2B4506-89AA-4985-A8A0-D69BF520C679}" type="presParOf" srcId="{ACBFBA42-1E2D-4F30-A958-B4E47A1411AA}" destId="{84901E19-E21A-48B8-97A5-8AB15981EE9B}" srcOrd="2" destOrd="0" presId="urn:microsoft.com/office/officeart/2018/2/layout/IconLabelList"/>
    <dgm:cxn modelId="{98C88274-16D8-42C4-806D-1B119E6B4EB3}" type="presParOf" srcId="{45D6DD87-F762-4780-BE8B-B1DEE772420A}" destId="{814F0D07-D099-4EED-8472-D2131C739B52}" srcOrd="1" destOrd="0" presId="urn:microsoft.com/office/officeart/2018/2/layout/IconLabelList"/>
    <dgm:cxn modelId="{E467184F-54BD-4D5A-9A1F-2FD97E40E075}" type="presParOf" srcId="{45D6DD87-F762-4780-BE8B-B1DEE772420A}" destId="{EF050B34-E7CE-44A3-AB3F-98C479E16156}" srcOrd="2" destOrd="0" presId="urn:microsoft.com/office/officeart/2018/2/layout/IconLabelList"/>
    <dgm:cxn modelId="{B53AFF49-4E4A-49BA-99C0-0941E9A38EED}" type="presParOf" srcId="{EF050B34-E7CE-44A3-AB3F-98C479E16156}" destId="{08A487FF-6391-4F70-A66D-3DE88FCEF3E6}" srcOrd="0" destOrd="0" presId="urn:microsoft.com/office/officeart/2018/2/layout/IconLabelList"/>
    <dgm:cxn modelId="{45DCA8B7-887E-4CCF-992F-E4BB0032E387}" type="presParOf" srcId="{EF050B34-E7CE-44A3-AB3F-98C479E16156}" destId="{2D42248A-3119-4E8C-8C87-A6DCCF1501F5}" srcOrd="1" destOrd="0" presId="urn:microsoft.com/office/officeart/2018/2/layout/IconLabelList"/>
    <dgm:cxn modelId="{90DB1FB2-D7A1-4286-86E9-2F5C5C1D74AC}" type="presParOf" srcId="{EF050B34-E7CE-44A3-AB3F-98C479E16156}" destId="{96AB1A3E-D63E-4E33-A839-4BD4EE2BC1A5}" srcOrd="2" destOrd="0" presId="urn:microsoft.com/office/officeart/2018/2/layout/IconLabelList"/>
    <dgm:cxn modelId="{6FA39973-1773-4475-8EFF-CCA3626C9AF4}" type="presParOf" srcId="{45D6DD87-F762-4780-BE8B-B1DEE772420A}" destId="{590D2D2D-0A38-4EB9-B365-6643B7523903}" srcOrd="3" destOrd="0" presId="urn:microsoft.com/office/officeart/2018/2/layout/IconLabelList"/>
    <dgm:cxn modelId="{7A076BB3-035D-4FB8-898B-5BD478CFFDFC}" type="presParOf" srcId="{45D6DD87-F762-4780-BE8B-B1DEE772420A}" destId="{BEBDB1B6-5A85-4126-9FC7-3FF0FB34398E}" srcOrd="4" destOrd="0" presId="urn:microsoft.com/office/officeart/2018/2/layout/IconLabelList"/>
    <dgm:cxn modelId="{F09A2823-05A2-4C94-8640-C45EC616717C}" type="presParOf" srcId="{BEBDB1B6-5A85-4126-9FC7-3FF0FB34398E}" destId="{585A1FA9-3328-4E09-9E88-9B1F80E22A83}" srcOrd="0" destOrd="0" presId="urn:microsoft.com/office/officeart/2018/2/layout/IconLabelList"/>
    <dgm:cxn modelId="{DB29EA5F-43C2-4B09-AE5A-64B99B505B27}" type="presParOf" srcId="{BEBDB1B6-5A85-4126-9FC7-3FF0FB34398E}" destId="{4226B947-5FB0-4C52-A5B3-DF9AC871E21D}" srcOrd="1" destOrd="0" presId="urn:microsoft.com/office/officeart/2018/2/layout/IconLabelList"/>
    <dgm:cxn modelId="{8222A801-9726-4765-A8D7-489722FA3EEF}" type="presParOf" srcId="{BEBDB1B6-5A85-4126-9FC7-3FF0FB34398E}" destId="{746ADEF4-84EF-4D2D-8B42-719676265D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784CC9-0398-42CE-9144-E80F387D0297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D61EC3-5C9A-4BB6-B88C-A63929F1A8B2}">
      <dgm:prSet/>
      <dgm:spPr/>
      <dgm:t>
        <a:bodyPr/>
        <a:lstStyle/>
        <a:p>
          <a:r>
            <a:rPr lang="en-US" b="1"/>
            <a:t>• Make music available to anyone, anywhere</a:t>
          </a:r>
          <a:endParaRPr lang="en-US"/>
        </a:p>
      </dgm:t>
    </dgm:pt>
    <dgm:pt modelId="{81736224-BAFE-4577-BD70-9106CB97D50B}" type="parTrans" cxnId="{02B38C62-E025-4F28-92BB-A47EC74C7EE2}">
      <dgm:prSet/>
      <dgm:spPr/>
      <dgm:t>
        <a:bodyPr/>
        <a:lstStyle/>
        <a:p>
          <a:endParaRPr lang="en-US"/>
        </a:p>
      </dgm:t>
    </dgm:pt>
    <dgm:pt modelId="{5F3842A8-21EA-480F-9604-1B5F6A445749}" type="sibTrans" cxnId="{02B38C62-E025-4F28-92BB-A47EC74C7EE2}">
      <dgm:prSet/>
      <dgm:spPr/>
      <dgm:t>
        <a:bodyPr/>
        <a:lstStyle/>
        <a:p>
          <a:endParaRPr lang="en-US"/>
        </a:p>
      </dgm:t>
    </dgm:pt>
    <dgm:pt modelId="{5F9886F1-06A3-4A2F-99E8-E5D49A6F0F0B}">
      <dgm:prSet/>
      <dgm:spPr/>
      <dgm:t>
        <a:bodyPr/>
        <a:lstStyle/>
        <a:p>
          <a:r>
            <a:rPr lang="en-US"/>
            <a:t>• Empower people who cannot afford instruments</a:t>
          </a:r>
        </a:p>
      </dgm:t>
    </dgm:pt>
    <dgm:pt modelId="{D5A9B5A4-C94B-4CC9-AE9A-0E6319E7B5F2}" type="parTrans" cxnId="{481F9D95-F05F-4D77-A289-674CD1ED775D}">
      <dgm:prSet/>
      <dgm:spPr/>
      <dgm:t>
        <a:bodyPr/>
        <a:lstStyle/>
        <a:p>
          <a:endParaRPr lang="en-US"/>
        </a:p>
      </dgm:t>
    </dgm:pt>
    <dgm:pt modelId="{875BA246-C82D-458A-88B6-696EC7F36AFB}" type="sibTrans" cxnId="{481F9D95-F05F-4D77-A289-674CD1ED775D}">
      <dgm:prSet/>
      <dgm:spPr/>
      <dgm:t>
        <a:bodyPr/>
        <a:lstStyle/>
        <a:p>
          <a:endParaRPr lang="en-US"/>
        </a:p>
      </dgm:t>
    </dgm:pt>
    <dgm:pt modelId="{F356200C-8414-45C6-AB08-AE7468EAD293}">
      <dgm:prSet/>
      <dgm:spPr/>
      <dgm:t>
        <a:bodyPr/>
        <a:lstStyle/>
        <a:p>
          <a:r>
            <a:rPr lang="en-US"/>
            <a:t>• Create opportunities for visually impaired individuals to enjoy music</a:t>
          </a:r>
        </a:p>
      </dgm:t>
    </dgm:pt>
    <dgm:pt modelId="{9A384876-B0F7-458E-ADB0-B4D35DD242AF}" type="parTrans" cxnId="{CFAA8498-7EAB-4D4C-861E-37CB6EFEB0CD}">
      <dgm:prSet/>
      <dgm:spPr/>
      <dgm:t>
        <a:bodyPr/>
        <a:lstStyle/>
        <a:p>
          <a:endParaRPr lang="en-US"/>
        </a:p>
      </dgm:t>
    </dgm:pt>
    <dgm:pt modelId="{73FD9BB3-CC8A-4168-9347-E5B462F89AC4}" type="sibTrans" cxnId="{CFAA8498-7EAB-4D4C-861E-37CB6EFEB0CD}">
      <dgm:prSet/>
      <dgm:spPr/>
      <dgm:t>
        <a:bodyPr/>
        <a:lstStyle/>
        <a:p>
          <a:endParaRPr lang="en-US"/>
        </a:p>
      </dgm:t>
    </dgm:pt>
    <dgm:pt modelId="{91A588EE-BE92-4482-A31F-CA216A64CC8F}">
      <dgm:prSet/>
      <dgm:spPr/>
      <dgm:t>
        <a:bodyPr/>
        <a:lstStyle/>
        <a:p>
          <a:r>
            <a:rPr lang="en-US"/>
            <a:t>• Encourage creativity and learning through technology</a:t>
          </a:r>
        </a:p>
      </dgm:t>
    </dgm:pt>
    <dgm:pt modelId="{9D0D597C-B5EF-42F6-A6B5-003A74A0662A}" type="parTrans" cxnId="{2BEEF6AD-0443-488D-B60E-D105A067DF44}">
      <dgm:prSet/>
      <dgm:spPr/>
      <dgm:t>
        <a:bodyPr/>
        <a:lstStyle/>
        <a:p>
          <a:endParaRPr lang="en-US"/>
        </a:p>
      </dgm:t>
    </dgm:pt>
    <dgm:pt modelId="{9763CBA3-6CE8-4141-ADC2-F3E5AD657267}" type="sibTrans" cxnId="{2BEEF6AD-0443-488D-B60E-D105A067DF44}">
      <dgm:prSet/>
      <dgm:spPr/>
      <dgm:t>
        <a:bodyPr/>
        <a:lstStyle/>
        <a:p>
          <a:endParaRPr lang="en-US"/>
        </a:p>
      </dgm:t>
    </dgm:pt>
    <dgm:pt modelId="{D20C9EF2-F7CD-4164-BA82-68D2274AB0AA}" type="pres">
      <dgm:prSet presAssocID="{DD784CC9-0398-42CE-9144-E80F387D0297}" presName="diagram" presStyleCnt="0">
        <dgm:presLayoutVars>
          <dgm:dir/>
          <dgm:resizeHandles val="exact"/>
        </dgm:presLayoutVars>
      </dgm:prSet>
      <dgm:spPr/>
    </dgm:pt>
    <dgm:pt modelId="{9A913224-F9D4-483E-8C48-C00563940873}" type="pres">
      <dgm:prSet presAssocID="{B9D61EC3-5C9A-4BB6-B88C-A63929F1A8B2}" presName="node" presStyleLbl="node1" presStyleIdx="0" presStyleCnt="4">
        <dgm:presLayoutVars>
          <dgm:bulletEnabled val="1"/>
        </dgm:presLayoutVars>
      </dgm:prSet>
      <dgm:spPr/>
    </dgm:pt>
    <dgm:pt modelId="{A82D01AC-A88D-46C6-8A11-CBF5462E4DC1}" type="pres">
      <dgm:prSet presAssocID="{5F3842A8-21EA-480F-9604-1B5F6A445749}" presName="sibTrans" presStyleCnt="0"/>
      <dgm:spPr/>
    </dgm:pt>
    <dgm:pt modelId="{E8BAACC0-13B8-4594-89BC-EAEAD4FDBE15}" type="pres">
      <dgm:prSet presAssocID="{5F9886F1-06A3-4A2F-99E8-E5D49A6F0F0B}" presName="node" presStyleLbl="node1" presStyleIdx="1" presStyleCnt="4">
        <dgm:presLayoutVars>
          <dgm:bulletEnabled val="1"/>
        </dgm:presLayoutVars>
      </dgm:prSet>
      <dgm:spPr/>
    </dgm:pt>
    <dgm:pt modelId="{8EDDD48C-5810-4230-827C-3203E64F79EF}" type="pres">
      <dgm:prSet presAssocID="{875BA246-C82D-458A-88B6-696EC7F36AFB}" presName="sibTrans" presStyleCnt="0"/>
      <dgm:spPr/>
    </dgm:pt>
    <dgm:pt modelId="{59EE6F72-F8AC-4617-AC62-3D1B7F8F775D}" type="pres">
      <dgm:prSet presAssocID="{F356200C-8414-45C6-AB08-AE7468EAD293}" presName="node" presStyleLbl="node1" presStyleIdx="2" presStyleCnt="4">
        <dgm:presLayoutVars>
          <dgm:bulletEnabled val="1"/>
        </dgm:presLayoutVars>
      </dgm:prSet>
      <dgm:spPr/>
    </dgm:pt>
    <dgm:pt modelId="{CDFC0095-E542-444B-831E-F5B91EABD47B}" type="pres">
      <dgm:prSet presAssocID="{73FD9BB3-CC8A-4168-9347-E5B462F89AC4}" presName="sibTrans" presStyleCnt="0"/>
      <dgm:spPr/>
    </dgm:pt>
    <dgm:pt modelId="{94439450-9F06-46D1-A676-16F23455CA50}" type="pres">
      <dgm:prSet presAssocID="{91A588EE-BE92-4482-A31F-CA216A64CC8F}" presName="node" presStyleLbl="node1" presStyleIdx="3" presStyleCnt="4">
        <dgm:presLayoutVars>
          <dgm:bulletEnabled val="1"/>
        </dgm:presLayoutVars>
      </dgm:prSet>
      <dgm:spPr/>
    </dgm:pt>
  </dgm:ptLst>
  <dgm:cxnLst>
    <dgm:cxn modelId="{8CCEFA04-1138-42AE-AA65-0DDD4346D057}" type="presOf" srcId="{5F9886F1-06A3-4A2F-99E8-E5D49A6F0F0B}" destId="{E8BAACC0-13B8-4594-89BC-EAEAD4FDBE15}" srcOrd="0" destOrd="0" presId="urn:microsoft.com/office/officeart/2005/8/layout/default"/>
    <dgm:cxn modelId="{6D926261-F560-4BDA-B6EE-14C31B4BD9C0}" type="presOf" srcId="{DD784CC9-0398-42CE-9144-E80F387D0297}" destId="{D20C9EF2-F7CD-4164-BA82-68D2274AB0AA}" srcOrd="0" destOrd="0" presId="urn:microsoft.com/office/officeart/2005/8/layout/default"/>
    <dgm:cxn modelId="{02B38C62-E025-4F28-92BB-A47EC74C7EE2}" srcId="{DD784CC9-0398-42CE-9144-E80F387D0297}" destId="{B9D61EC3-5C9A-4BB6-B88C-A63929F1A8B2}" srcOrd="0" destOrd="0" parTransId="{81736224-BAFE-4577-BD70-9106CB97D50B}" sibTransId="{5F3842A8-21EA-480F-9604-1B5F6A445749}"/>
    <dgm:cxn modelId="{4E3E2193-30C6-419D-BBF1-D4874F346A96}" type="presOf" srcId="{91A588EE-BE92-4482-A31F-CA216A64CC8F}" destId="{94439450-9F06-46D1-A676-16F23455CA50}" srcOrd="0" destOrd="0" presId="urn:microsoft.com/office/officeart/2005/8/layout/default"/>
    <dgm:cxn modelId="{481F9D95-F05F-4D77-A289-674CD1ED775D}" srcId="{DD784CC9-0398-42CE-9144-E80F387D0297}" destId="{5F9886F1-06A3-4A2F-99E8-E5D49A6F0F0B}" srcOrd="1" destOrd="0" parTransId="{D5A9B5A4-C94B-4CC9-AE9A-0E6319E7B5F2}" sibTransId="{875BA246-C82D-458A-88B6-696EC7F36AFB}"/>
    <dgm:cxn modelId="{CFAA8498-7EAB-4D4C-861E-37CB6EFEB0CD}" srcId="{DD784CC9-0398-42CE-9144-E80F387D0297}" destId="{F356200C-8414-45C6-AB08-AE7468EAD293}" srcOrd="2" destOrd="0" parTransId="{9A384876-B0F7-458E-ADB0-B4D35DD242AF}" sibTransId="{73FD9BB3-CC8A-4168-9347-E5B462F89AC4}"/>
    <dgm:cxn modelId="{2BEEF6AD-0443-488D-B60E-D105A067DF44}" srcId="{DD784CC9-0398-42CE-9144-E80F387D0297}" destId="{91A588EE-BE92-4482-A31F-CA216A64CC8F}" srcOrd="3" destOrd="0" parTransId="{9D0D597C-B5EF-42F6-A6B5-003A74A0662A}" sibTransId="{9763CBA3-6CE8-4141-ADC2-F3E5AD657267}"/>
    <dgm:cxn modelId="{AF0DC9E0-EB5F-44BF-9CAA-539BBB1B3C0F}" type="presOf" srcId="{F356200C-8414-45C6-AB08-AE7468EAD293}" destId="{59EE6F72-F8AC-4617-AC62-3D1B7F8F775D}" srcOrd="0" destOrd="0" presId="urn:microsoft.com/office/officeart/2005/8/layout/default"/>
    <dgm:cxn modelId="{8DEB70FB-639B-459D-B3D8-192AD9A0CC23}" type="presOf" srcId="{B9D61EC3-5C9A-4BB6-B88C-A63929F1A8B2}" destId="{9A913224-F9D4-483E-8C48-C00563940873}" srcOrd="0" destOrd="0" presId="urn:microsoft.com/office/officeart/2005/8/layout/default"/>
    <dgm:cxn modelId="{F1330816-3AD2-41B9-85A4-266083680DEB}" type="presParOf" srcId="{D20C9EF2-F7CD-4164-BA82-68D2274AB0AA}" destId="{9A913224-F9D4-483E-8C48-C00563940873}" srcOrd="0" destOrd="0" presId="urn:microsoft.com/office/officeart/2005/8/layout/default"/>
    <dgm:cxn modelId="{A99C054A-2C82-4863-844E-6F0519278D90}" type="presParOf" srcId="{D20C9EF2-F7CD-4164-BA82-68D2274AB0AA}" destId="{A82D01AC-A88D-46C6-8A11-CBF5462E4DC1}" srcOrd="1" destOrd="0" presId="urn:microsoft.com/office/officeart/2005/8/layout/default"/>
    <dgm:cxn modelId="{539157E7-6F45-4610-9855-AA035D2BAEA4}" type="presParOf" srcId="{D20C9EF2-F7CD-4164-BA82-68D2274AB0AA}" destId="{E8BAACC0-13B8-4594-89BC-EAEAD4FDBE15}" srcOrd="2" destOrd="0" presId="urn:microsoft.com/office/officeart/2005/8/layout/default"/>
    <dgm:cxn modelId="{B2ED570A-6B97-4486-B99D-AB4B4F3E2B4D}" type="presParOf" srcId="{D20C9EF2-F7CD-4164-BA82-68D2274AB0AA}" destId="{8EDDD48C-5810-4230-827C-3203E64F79EF}" srcOrd="3" destOrd="0" presId="urn:microsoft.com/office/officeart/2005/8/layout/default"/>
    <dgm:cxn modelId="{7321613E-8467-4834-B6DB-D219C21F09F1}" type="presParOf" srcId="{D20C9EF2-F7CD-4164-BA82-68D2274AB0AA}" destId="{59EE6F72-F8AC-4617-AC62-3D1B7F8F775D}" srcOrd="4" destOrd="0" presId="urn:microsoft.com/office/officeart/2005/8/layout/default"/>
    <dgm:cxn modelId="{B8CD0AD9-17A9-4687-9465-9F9E1C7D4A24}" type="presParOf" srcId="{D20C9EF2-F7CD-4164-BA82-68D2274AB0AA}" destId="{CDFC0095-E542-444B-831E-F5B91EABD47B}" srcOrd="5" destOrd="0" presId="urn:microsoft.com/office/officeart/2005/8/layout/default"/>
    <dgm:cxn modelId="{D5CF3F5E-4F95-406C-87F7-75E5CD8EA025}" type="presParOf" srcId="{D20C9EF2-F7CD-4164-BA82-68D2274AB0AA}" destId="{94439450-9F06-46D1-A676-16F23455CA5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FD5DA-2351-45EC-85A4-306C4D9804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3027C72-E65C-44B0-9896-C6A208B7DDC4}">
      <dgm:prSet/>
      <dgm:spPr/>
      <dgm:t>
        <a:bodyPr/>
        <a:lstStyle/>
        <a:p>
          <a:r>
            <a:rPr lang="en-US" b="1"/>
            <a:t>🎹 Virtual Instruments: Guitar, Piano, Drum, Flute</a:t>
          </a:r>
          <a:endParaRPr lang="en-US"/>
        </a:p>
      </dgm:t>
    </dgm:pt>
    <dgm:pt modelId="{D796D048-D46D-45C4-81A6-E831C8759FBC}" type="parTrans" cxnId="{95D3888B-014E-4D24-9D14-3CA378D0182C}">
      <dgm:prSet/>
      <dgm:spPr/>
      <dgm:t>
        <a:bodyPr/>
        <a:lstStyle/>
        <a:p>
          <a:endParaRPr lang="en-US"/>
        </a:p>
      </dgm:t>
    </dgm:pt>
    <dgm:pt modelId="{49460CDE-A339-40A7-9484-2253B4F84A19}" type="sibTrans" cxnId="{95D3888B-014E-4D24-9D14-3CA378D0182C}">
      <dgm:prSet/>
      <dgm:spPr/>
      <dgm:t>
        <a:bodyPr/>
        <a:lstStyle/>
        <a:p>
          <a:endParaRPr lang="en-US"/>
        </a:p>
      </dgm:t>
    </dgm:pt>
    <dgm:pt modelId="{B9009000-87E6-4D8C-A04E-06B7E8BED193}">
      <dgm:prSet/>
      <dgm:spPr/>
      <dgm:t>
        <a:bodyPr/>
        <a:lstStyle/>
        <a:p>
          <a:r>
            <a:rPr lang="en-US"/>
            <a:t>🌍 Play Anywhere: Access on any device, anytime</a:t>
          </a:r>
        </a:p>
      </dgm:t>
    </dgm:pt>
    <dgm:pt modelId="{F5309B15-A195-47F5-BA50-D9652686AA85}" type="parTrans" cxnId="{A4A4D593-C33C-4E92-9F9F-D6E1278AFA79}">
      <dgm:prSet/>
      <dgm:spPr/>
      <dgm:t>
        <a:bodyPr/>
        <a:lstStyle/>
        <a:p>
          <a:endParaRPr lang="en-US"/>
        </a:p>
      </dgm:t>
    </dgm:pt>
    <dgm:pt modelId="{768BBA4F-148E-443C-8F87-3A452A21B4D3}" type="sibTrans" cxnId="{A4A4D593-C33C-4E92-9F9F-D6E1278AFA79}">
      <dgm:prSet/>
      <dgm:spPr/>
      <dgm:t>
        <a:bodyPr/>
        <a:lstStyle/>
        <a:p>
          <a:endParaRPr lang="en-US"/>
        </a:p>
      </dgm:t>
    </dgm:pt>
    <dgm:pt modelId="{AF3D3D03-3967-46F5-9EE0-6E3264431808}">
      <dgm:prSet/>
      <dgm:spPr/>
      <dgm:t>
        <a:bodyPr/>
        <a:lstStyle/>
        <a:p>
          <a:r>
            <a:rPr lang="en-US"/>
            <a:t>🎉 Concert Room: Experience party-like atmosphere</a:t>
          </a:r>
        </a:p>
      </dgm:t>
    </dgm:pt>
    <dgm:pt modelId="{3A4EF955-E6DD-49C8-A1FB-AA225795C681}" type="parTrans" cxnId="{76D2E199-03DF-4F1F-ABA0-300180CAB281}">
      <dgm:prSet/>
      <dgm:spPr/>
      <dgm:t>
        <a:bodyPr/>
        <a:lstStyle/>
        <a:p>
          <a:endParaRPr lang="en-US"/>
        </a:p>
      </dgm:t>
    </dgm:pt>
    <dgm:pt modelId="{AA90E90C-7434-4A97-B797-C01B24F57582}" type="sibTrans" cxnId="{76D2E199-03DF-4F1F-ABA0-300180CAB281}">
      <dgm:prSet/>
      <dgm:spPr/>
      <dgm:t>
        <a:bodyPr/>
        <a:lstStyle/>
        <a:p>
          <a:endParaRPr lang="en-US"/>
        </a:p>
      </dgm:t>
    </dgm:pt>
    <dgm:pt modelId="{7162AA89-AA0D-410B-BED6-C906FA0F6E9F}">
      <dgm:prSet/>
      <dgm:spPr/>
      <dgm:t>
        <a:bodyPr/>
        <a:lstStyle/>
        <a:p>
          <a:r>
            <a:rPr lang="en-US"/>
            <a:t>📈 Future Scope: More instruments, multiplayer live concert via WebSockets</a:t>
          </a:r>
        </a:p>
      </dgm:t>
    </dgm:pt>
    <dgm:pt modelId="{C86A44A2-A2E6-4B4E-ACFB-61FA4D0D7CA7}" type="parTrans" cxnId="{4156FBF6-D817-44CB-9DB0-951CB8FF7294}">
      <dgm:prSet/>
      <dgm:spPr/>
      <dgm:t>
        <a:bodyPr/>
        <a:lstStyle/>
        <a:p>
          <a:endParaRPr lang="en-US"/>
        </a:p>
      </dgm:t>
    </dgm:pt>
    <dgm:pt modelId="{4C72B372-D3A0-4CB4-B832-45F4CFCF6F19}" type="sibTrans" cxnId="{4156FBF6-D817-44CB-9DB0-951CB8FF7294}">
      <dgm:prSet/>
      <dgm:spPr/>
      <dgm:t>
        <a:bodyPr/>
        <a:lstStyle/>
        <a:p>
          <a:endParaRPr lang="en-US"/>
        </a:p>
      </dgm:t>
    </dgm:pt>
    <dgm:pt modelId="{8D0ABD3B-B739-492E-ADE7-9764C43A05BA}" type="pres">
      <dgm:prSet presAssocID="{B7EFD5DA-2351-45EC-85A4-306C4D98042D}" presName="root" presStyleCnt="0">
        <dgm:presLayoutVars>
          <dgm:dir/>
          <dgm:resizeHandles val="exact"/>
        </dgm:presLayoutVars>
      </dgm:prSet>
      <dgm:spPr/>
    </dgm:pt>
    <dgm:pt modelId="{01237C04-B901-43B1-BC76-027DD08F45AD}" type="pres">
      <dgm:prSet presAssocID="{83027C72-E65C-44B0-9896-C6A208B7DDC4}" presName="compNode" presStyleCnt="0"/>
      <dgm:spPr/>
    </dgm:pt>
    <dgm:pt modelId="{40870186-E632-4CE3-A4A6-F10C8B70EDDC}" type="pres">
      <dgm:prSet presAssocID="{83027C72-E65C-44B0-9896-C6A208B7DDC4}" presName="bgRect" presStyleLbl="bgShp" presStyleIdx="0" presStyleCnt="4"/>
      <dgm:spPr/>
    </dgm:pt>
    <dgm:pt modelId="{9D95A1C1-53B9-440D-BE60-ED712B439854}" type="pres">
      <dgm:prSet presAssocID="{83027C72-E65C-44B0-9896-C6A208B7DD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Guitar"/>
        </a:ext>
      </dgm:extLst>
    </dgm:pt>
    <dgm:pt modelId="{3FBE9ADC-3D50-4E0A-8980-29BDB32D2B0F}" type="pres">
      <dgm:prSet presAssocID="{83027C72-E65C-44B0-9896-C6A208B7DDC4}" presName="spaceRect" presStyleCnt="0"/>
      <dgm:spPr/>
    </dgm:pt>
    <dgm:pt modelId="{9F3A9E6B-C07E-434E-AC20-D6A44CD9360C}" type="pres">
      <dgm:prSet presAssocID="{83027C72-E65C-44B0-9896-C6A208B7DDC4}" presName="parTx" presStyleLbl="revTx" presStyleIdx="0" presStyleCnt="4">
        <dgm:presLayoutVars>
          <dgm:chMax val="0"/>
          <dgm:chPref val="0"/>
        </dgm:presLayoutVars>
      </dgm:prSet>
      <dgm:spPr/>
    </dgm:pt>
    <dgm:pt modelId="{429130C1-94F6-4572-898F-3C2C0153E15B}" type="pres">
      <dgm:prSet presAssocID="{49460CDE-A339-40A7-9484-2253B4F84A19}" presName="sibTrans" presStyleCnt="0"/>
      <dgm:spPr/>
    </dgm:pt>
    <dgm:pt modelId="{154E4CD0-CF70-44D2-9D0E-7D9B1EE3452A}" type="pres">
      <dgm:prSet presAssocID="{B9009000-87E6-4D8C-A04E-06B7E8BED193}" presName="compNode" presStyleCnt="0"/>
      <dgm:spPr/>
    </dgm:pt>
    <dgm:pt modelId="{A31CB6FA-FE20-4C13-8037-67546C85ED1F}" type="pres">
      <dgm:prSet presAssocID="{B9009000-87E6-4D8C-A04E-06B7E8BED193}" presName="bgRect" presStyleLbl="bgShp" presStyleIdx="1" presStyleCnt="4"/>
      <dgm:spPr/>
    </dgm:pt>
    <dgm:pt modelId="{4002CE99-9BFD-4BEF-9920-E1C59D56517A}" type="pres">
      <dgm:prSet presAssocID="{B9009000-87E6-4D8C-A04E-06B7E8BED1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989392D-41F6-4EBE-BBCC-71C9EB0AF1B0}" type="pres">
      <dgm:prSet presAssocID="{B9009000-87E6-4D8C-A04E-06B7E8BED193}" presName="spaceRect" presStyleCnt="0"/>
      <dgm:spPr/>
    </dgm:pt>
    <dgm:pt modelId="{2BAAE729-D108-40CF-B750-776AF0F50AD2}" type="pres">
      <dgm:prSet presAssocID="{B9009000-87E6-4D8C-A04E-06B7E8BED193}" presName="parTx" presStyleLbl="revTx" presStyleIdx="1" presStyleCnt="4">
        <dgm:presLayoutVars>
          <dgm:chMax val="0"/>
          <dgm:chPref val="0"/>
        </dgm:presLayoutVars>
      </dgm:prSet>
      <dgm:spPr/>
    </dgm:pt>
    <dgm:pt modelId="{17E187F7-6C5B-4774-BF7C-6948F6D0AA9E}" type="pres">
      <dgm:prSet presAssocID="{768BBA4F-148E-443C-8F87-3A452A21B4D3}" presName="sibTrans" presStyleCnt="0"/>
      <dgm:spPr/>
    </dgm:pt>
    <dgm:pt modelId="{F5FE23B8-7BA7-4C8E-AB61-162824C5E33D}" type="pres">
      <dgm:prSet presAssocID="{AF3D3D03-3967-46F5-9EE0-6E3264431808}" presName="compNode" presStyleCnt="0"/>
      <dgm:spPr/>
    </dgm:pt>
    <dgm:pt modelId="{DB9D77E8-714E-411D-BD4A-63ECDEFDE583}" type="pres">
      <dgm:prSet presAssocID="{AF3D3D03-3967-46F5-9EE0-6E3264431808}" presName="bgRect" presStyleLbl="bgShp" presStyleIdx="2" presStyleCnt="4"/>
      <dgm:spPr/>
    </dgm:pt>
    <dgm:pt modelId="{AA55497C-C398-40EE-9D26-E5ACA0F78495}" type="pres">
      <dgm:prSet presAssocID="{AF3D3D03-3967-46F5-9EE0-6E32644318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53B8A29B-EA2B-4FD7-B1F6-F8097ED5F5DA}" type="pres">
      <dgm:prSet presAssocID="{AF3D3D03-3967-46F5-9EE0-6E3264431808}" presName="spaceRect" presStyleCnt="0"/>
      <dgm:spPr/>
    </dgm:pt>
    <dgm:pt modelId="{22A700A9-0267-464D-B285-5F2348DF9A1C}" type="pres">
      <dgm:prSet presAssocID="{AF3D3D03-3967-46F5-9EE0-6E3264431808}" presName="parTx" presStyleLbl="revTx" presStyleIdx="2" presStyleCnt="4">
        <dgm:presLayoutVars>
          <dgm:chMax val="0"/>
          <dgm:chPref val="0"/>
        </dgm:presLayoutVars>
      </dgm:prSet>
      <dgm:spPr/>
    </dgm:pt>
    <dgm:pt modelId="{6BBF205E-0AD5-4C02-9DB2-68B070FA69E7}" type="pres">
      <dgm:prSet presAssocID="{AA90E90C-7434-4A97-B797-C01B24F57582}" presName="sibTrans" presStyleCnt="0"/>
      <dgm:spPr/>
    </dgm:pt>
    <dgm:pt modelId="{45D8DAF6-83FB-49A8-B68A-CC857C2B9278}" type="pres">
      <dgm:prSet presAssocID="{7162AA89-AA0D-410B-BED6-C906FA0F6E9F}" presName="compNode" presStyleCnt="0"/>
      <dgm:spPr/>
    </dgm:pt>
    <dgm:pt modelId="{97A82C41-BAF4-407E-9FD5-6BEFA852F713}" type="pres">
      <dgm:prSet presAssocID="{7162AA89-AA0D-410B-BED6-C906FA0F6E9F}" presName="bgRect" presStyleLbl="bgShp" presStyleIdx="3" presStyleCnt="4"/>
      <dgm:spPr/>
    </dgm:pt>
    <dgm:pt modelId="{758571F5-A4A0-4B31-B39C-8CFD6718CBEA}" type="pres">
      <dgm:prSet presAssocID="{7162AA89-AA0D-410B-BED6-C906FA0F6E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9A4DA270-0A9B-46FB-80E0-1D7D0C2C6851}" type="pres">
      <dgm:prSet presAssocID="{7162AA89-AA0D-410B-BED6-C906FA0F6E9F}" presName="spaceRect" presStyleCnt="0"/>
      <dgm:spPr/>
    </dgm:pt>
    <dgm:pt modelId="{2CF28DF3-7274-41FD-87C1-1E8D680B0D99}" type="pres">
      <dgm:prSet presAssocID="{7162AA89-AA0D-410B-BED6-C906FA0F6E9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C0E073D-6E49-4667-93DD-42BBDA716CE7}" type="presOf" srcId="{B7EFD5DA-2351-45EC-85A4-306C4D98042D}" destId="{8D0ABD3B-B739-492E-ADE7-9764C43A05BA}" srcOrd="0" destOrd="0" presId="urn:microsoft.com/office/officeart/2018/2/layout/IconVerticalSolidList"/>
    <dgm:cxn modelId="{D6BDB145-8395-4CE0-AC4B-2B6B59C8F834}" type="presOf" srcId="{AF3D3D03-3967-46F5-9EE0-6E3264431808}" destId="{22A700A9-0267-464D-B285-5F2348DF9A1C}" srcOrd="0" destOrd="0" presId="urn:microsoft.com/office/officeart/2018/2/layout/IconVerticalSolidList"/>
    <dgm:cxn modelId="{DF694C8A-93C3-4722-A746-5531EA6E8213}" type="presOf" srcId="{B9009000-87E6-4D8C-A04E-06B7E8BED193}" destId="{2BAAE729-D108-40CF-B750-776AF0F50AD2}" srcOrd="0" destOrd="0" presId="urn:microsoft.com/office/officeart/2018/2/layout/IconVerticalSolidList"/>
    <dgm:cxn modelId="{95D3888B-014E-4D24-9D14-3CA378D0182C}" srcId="{B7EFD5DA-2351-45EC-85A4-306C4D98042D}" destId="{83027C72-E65C-44B0-9896-C6A208B7DDC4}" srcOrd="0" destOrd="0" parTransId="{D796D048-D46D-45C4-81A6-E831C8759FBC}" sibTransId="{49460CDE-A339-40A7-9484-2253B4F84A19}"/>
    <dgm:cxn modelId="{A4A4D593-C33C-4E92-9F9F-D6E1278AFA79}" srcId="{B7EFD5DA-2351-45EC-85A4-306C4D98042D}" destId="{B9009000-87E6-4D8C-A04E-06B7E8BED193}" srcOrd="1" destOrd="0" parTransId="{F5309B15-A195-47F5-BA50-D9652686AA85}" sibTransId="{768BBA4F-148E-443C-8F87-3A452A21B4D3}"/>
    <dgm:cxn modelId="{76D2E199-03DF-4F1F-ABA0-300180CAB281}" srcId="{B7EFD5DA-2351-45EC-85A4-306C4D98042D}" destId="{AF3D3D03-3967-46F5-9EE0-6E3264431808}" srcOrd="2" destOrd="0" parTransId="{3A4EF955-E6DD-49C8-A1FB-AA225795C681}" sibTransId="{AA90E90C-7434-4A97-B797-C01B24F57582}"/>
    <dgm:cxn modelId="{DA80AACC-F707-4CB4-94F5-9465710014F8}" type="presOf" srcId="{83027C72-E65C-44B0-9896-C6A208B7DDC4}" destId="{9F3A9E6B-C07E-434E-AC20-D6A44CD9360C}" srcOrd="0" destOrd="0" presId="urn:microsoft.com/office/officeart/2018/2/layout/IconVerticalSolidList"/>
    <dgm:cxn modelId="{847BBFE2-3833-4CE9-9CA5-1AD5983F6748}" type="presOf" srcId="{7162AA89-AA0D-410B-BED6-C906FA0F6E9F}" destId="{2CF28DF3-7274-41FD-87C1-1E8D680B0D99}" srcOrd="0" destOrd="0" presId="urn:microsoft.com/office/officeart/2018/2/layout/IconVerticalSolidList"/>
    <dgm:cxn modelId="{4156FBF6-D817-44CB-9DB0-951CB8FF7294}" srcId="{B7EFD5DA-2351-45EC-85A4-306C4D98042D}" destId="{7162AA89-AA0D-410B-BED6-C906FA0F6E9F}" srcOrd="3" destOrd="0" parTransId="{C86A44A2-A2E6-4B4E-ACFB-61FA4D0D7CA7}" sibTransId="{4C72B372-D3A0-4CB4-B832-45F4CFCF6F19}"/>
    <dgm:cxn modelId="{68139466-0707-49D6-B96A-50E2402E3DCE}" type="presParOf" srcId="{8D0ABD3B-B739-492E-ADE7-9764C43A05BA}" destId="{01237C04-B901-43B1-BC76-027DD08F45AD}" srcOrd="0" destOrd="0" presId="urn:microsoft.com/office/officeart/2018/2/layout/IconVerticalSolidList"/>
    <dgm:cxn modelId="{C8C018A9-99F5-4140-9777-C1EB5148E116}" type="presParOf" srcId="{01237C04-B901-43B1-BC76-027DD08F45AD}" destId="{40870186-E632-4CE3-A4A6-F10C8B70EDDC}" srcOrd="0" destOrd="0" presId="urn:microsoft.com/office/officeart/2018/2/layout/IconVerticalSolidList"/>
    <dgm:cxn modelId="{4260658F-E450-403A-9322-19065187DB9C}" type="presParOf" srcId="{01237C04-B901-43B1-BC76-027DD08F45AD}" destId="{9D95A1C1-53B9-440D-BE60-ED712B439854}" srcOrd="1" destOrd="0" presId="urn:microsoft.com/office/officeart/2018/2/layout/IconVerticalSolidList"/>
    <dgm:cxn modelId="{24DCB5C8-68EE-45FF-B1EC-8840C1490E09}" type="presParOf" srcId="{01237C04-B901-43B1-BC76-027DD08F45AD}" destId="{3FBE9ADC-3D50-4E0A-8980-29BDB32D2B0F}" srcOrd="2" destOrd="0" presId="urn:microsoft.com/office/officeart/2018/2/layout/IconVerticalSolidList"/>
    <dgm:cxn modelId="{B95DA418-7BC1-41E2-BE83-7B6B8DF2733B}" type="presParOf" srcId="{01237C04-B901-43B1-BC76-027DD08F45AD}" destId="{9F3A9E6B-C07E-434E-AC20-D6A44CD9360C}" srcOrd="3" destOrd="0" presId="urn:microsoft.com/office/officeart/2018/2/layout/IconVerticalSolidList"/>
    <dgm:cxn modelId="{833C1835-92B4-4820-9C0F-3B2B54153142}" type="presParOf" srcId="{8D0ABD3B-B739-492E-ADE7-9764C43A05BA}" destId="{429130C1-94F6-4572-898F-3C2C0153E15B}" srcOrd="1" destOrd="0" presId="urn:microsoft.com/office/officeart/2018/2/layout/IconVerticalSolidList"/>
    <dgm:cxn modelId="{A0B97BCF-388D-4CF9-B2D0-84158FD5433F}" type="presParOf" srcId="{8D0ABD3B-B739-492E-ADE7-9764C43A05BA}" destId="{154E4CD0-CF70-44D2-9D0E-7D9B1EE3452A}" srcOrd="2" destOrd="0" presId="urn:microsoft.com/office/officeart/2018/2/layout/IconVerticalSolidList"/>
    <dgm:cxn modelId="{62A7BA23-040D-4D82-8D8B-B9A3BC612520}" type="presParOf" srcId="{154E4CD0-CF70-44D2-9D0E-7D9B1EE3452A}" destId="{A31CB6FA-FE20-4C13-8037-67546C85ED1F}" srcOrd="0" destOrd="0" presId="urn:microsoft.com/office/officeart/2018/2/layout/IconVerticalSolidList"/>
    <dgm:cxn modelId="{CBDBCD90-C125-4C5A-9BAA-2633A6CDD79F}" type="presParOf" srcId="{154E4CD0-CF70-44D2-9D0E-7D9B1EE3452A}" destId="{4002CE99-9BFD-4BEF-9920-E1C59D56517A}" srcOrd="1" destOrd="0" presId="urn:microsoft.com/office/officeart/2018/2/layout/IconVerticalSolidList"/>
    <dgm:cxn modelId="{0E9D48AA-E370-415F-9A78-9AAC89AB94A7}" type="presParOf" srcId="{154E4CD0-CF70-44D2-9D0E-7D9B1EE3452A}" destId="{5989392D-41F6-4EBE-BBCC-71C9EB0AF1B0}" srcOrd="2" destOrd="0" presId="urn:microsoft.com/office/officeart/2018/2/layout/IconVerticalSolidList"/>
    <dgm:cxn modelId="{EB8DBDAC-26C7-4043-8D74-C052D3C03BE6}" type="presParOf" srcId="{154E4CD0-CF70-44D2-9D0E-7D9B1EE3452A}" destId="{2BAAE729-D108-40CF-B750-776AF0F50AD2}" srcOrd="3" destOrd="0" presId="urn:microsoft.com/office/officeart/2018/2/layout/IconVerticalSolidList"/>
    <dgm:cxn modelId="{878AFD51-4192-42B4-88DE-E9FCC0925BF6}" type="presParOf" srcId="{8D0ABD3B-B739-492E-ADE7-9764C43A05BA}" destId="{17E187F7-6C5B-4774-BF7C-6948F6D0AA9E}" srcOrd="3" destOrd="0" presId="urn:microsoft.com/office/officeart/2018/2/layout/IconVerticalSolidList"/>
    <dgm:cxn modelId="{80FBBBF5-F4F1-40FA-A5B3-B320C9D7AF99}" type="presParOf" srcId="{8D0ABD3B-B739-492E-ADE7-9764C43A05BA}" destId="{F5FE23B8-7BA7-4C8E-AB61-162824C5E33D}" srcOrd="4" destOrd="0" presId="urn:microsoft.com/office/officeart/2018/2/layout/IconVerticalSolidList"/>
    <dgm:cxn modelId="{68E29265-FBF8-4F33-81BA-5F9160CD9036}" type="presParOf" srcId="{F5FE23B8-7BA7-4C8E-AB61-162824C5E33D}" destId="{DB9D77E8-714E-411D-BD4A-63ECDEFDE583}" srcOrd="0" destOrd="0" presId="urn:microsoft.com/office/officeart/2018/2/layout/IconVerticalSolidList"/>
    <dgm:cxn modelId="{F81968F3-7335-4E9B-981F-4695D4C8E098}" type="presParOf" srcId="{F5FE23B8-7BA7-4C8E-AB61-162824C5E33D}" destId="{AA55497C-C398-40EE-9D26-E5ACA0F78495}" srcOrd="1" destOrd="0" presId="urn:microsoft.com/office/officeart/2018/2/layout/IconVerticalSolidList"/>
    <dgm:cxn modelId="{C219D803-491A-4C3D-93E8-2E902E2878E2}" type="presParOf" srcId="{F5FE23B8-7BA7-4C8E-AB61-162824C5E33D}" destId="{53B8A29B-EA2B-4FD7-B1F6-F8097ED5F5DA}" srcOrd="2" destOrd="0" presId="urn:microsoft.com/office/officeart/2018/2/layout/IconVerticalSolidList"/>
    <dgm:cxn modelId="{FB0C8D54-4E3A-47C0-80B9-79A826CEDAF4}" type="presParOf" srcId="{F5FE23B8-7BA7-4C8E-AB61-162824C5E33D}" destId="{22A700A9-0267-464D-B285-5F2348DF9A1C}" srcOrd="3" destOrd="0" presId="urn:microsoft.com/office/officeart/2018/2/layout/IconVerticalSolidList"/>
    <dgm:cxn modelId="{B2839C98-DAF7-4698-A802-88EBB8E4AB75}" type="presParOf" srcId="{8D0ABD3B-B739-492E-ADE7-9764C43A05BA}" destId="{6BBF205E-0AD5-4C02-9DB2-68B070FA69E7}" srcOrd="5" destOrd="0" presId="urn:microsoft.com/office/officeart/2018/2/layout/IconVerticalSolidList"/>
    <dgm:cxn modelId="{E42A2E39-2FC6-495E-84A1-86A0AE48D324}" type="presParOf" srcId="{8D0ABD3B-B739-492E-ADE7-9764C43A05BA}" destId="{45D8DAF6-83FB-49A8-B68A-CC857C2B9278}" srcOrd="6" destOrd="0" presId="urn:microsoft.com/office/officeart/2018/2/layout/IconVerticalSolidList"/>
    <dgm:cxn modelId="{5B397C6E-209A-4428-8009-705A4769BC61}" type="presParOf" srcId="{45D8DAF6-83FB-49A8-B68A-CC857C2B9278}" destId="{97A82C41-BAF4-407E-9FD5-6BEFA852F713}" srcOrd="0" destOrd="0" presId="urn:microsoft.com/office/officeart/2018/2/layout/IconVerticalSolidList"/>
    <dgm:cxn modelId="{AF1DED3E-B5D7-4FF1-BBDC-A6ECB17F9EA5}" type="presParOf" srcId="{45D8DAF6-83FB-49A8-B68A-CC857C2B9278}" destId="{758571F5-A4A0-4B31-B39C-8CFD6718CBEA}" srcOrd="1" destOrd="0" presId="urn:microsoft.com/office/officeart/2018/2/layout/IconVerticalSolidList"/>
    <dgm:cxn modelId="{7E852B22-59D4-4D35-A5E3-99579001FFE1}" type="presParOf" srcId="{45D8DAF6-83FB-49A8-B68A-CC857C2B9278}" destId="{9A4DA270-0A9B-46FB-80E0-1D7D0C2C6851}" srcOrd="2" destOrd="0" presId="urn:microsoft.com/office/officeart/2018/2/layout/IconVerticalSolidList"/>
    <dgm:cxn modelId="{AA950108-BF54-4108-A442-025422DB0B5A}" type="presParOf" srcId="{45D8DAF6-83FB-49A8-B68A-CC857C2B9278}" destId="{2CF28DF3-7274-41FD-87C1-1E8D680B0D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6C718-5CC2-45AD-9B81-A4F8A8218FE4}">
      <dsp:nvSpPr>
        <dsp:cNvPr id="0" name=""/>
        <dsp:cNvSpPr/>
      </dsp:nvSpPr>
      <dsp:spPr>
        <a:xfrm>
          <a:off x="766720" y="778427"/>
          <a:ext cx="1083057" cy="10830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01E19-E21A-48B8-97A5-8AB15981EE9B}">
      <dsp:nvSpPr>
        <dsp:cNvPr id="0" name=""/>
        <dsp:cNvSpPr/>
      </dsp:nvSpPr>
      <dsp:spPr>
        <a:xfrm>
          <a:off x="104852" y="2179810"/>
          <a:ext cx="24067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EchoKeys is a Virtual Musical Instrument Website.</a:t>
          </a:r>
          <a:endParaRPr lang="en-US" sz="1800" kern="1200"/>
        </a:p>
      </dsp:txBody>
      <dsp:txXfrm>
        <a:off x="104852" y="2179810"/>
        <a:ext cx="2406793" cy="720000"/>
      </dsp:txXfrm>
    </dsp:sp>
    <dsp:sp modelId="{08A487FF-6391-4F70-A66D-3DE88FCEF3E6}">
      <dsp:nvSpPr>
        <dsp:cNvPr id="0" name=""/>
        <dsp:cNvSpPr/>
      </dsp:nvSpPr>
      <dsp:spPr>
        <a:xfrm>
          <a:off x="3594702" y="778427"/>
          <a:ext cx="1083057" cy="10830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B1A3E-D63E-4E33-A839-4BD4EE2BC1A5}">
      <dsp:nvSpPr>
        <dsp:cNvPr id="0" name=""/>
        <dsp:cNvSpPr/>
      </dsp:nvSpPr>
      <dsp:spPr>
        <a:xfrm>
          <a:off x="2932834" y="2179810"/>
          <a:ext cx="24067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Languages used: HTML, CSS, JavaScript, Bootstrap</a:t>
          </a:r>
        </a:p>
      </dsp:txBody>
      <dsp:txXfrm>
        <a:off x="2932834" y="2179810"/>
        <a:ext cx="2406793" cy="720000"/>
      </dsp:txXfrm>
    </dsp:sp>
    <dsp:sp modelId="{585A1FA9-3328-4E09-9E88-9B1F80E22A83}">
      <dsp:nvSpPr>
        <dsp:cNvPr id="0" name=""/>
        <dsp:cNvSpPr/>
      </dsp:nvSpPr>
      <dsp:spPr>
        <a:xfrm>
          <a:off x="6422685" y="778427"/>
          <a:ext cx="1083057" cy="10830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DEF4-84EF-4D2D-8B42-719676265DCA}">
      <dsp:nvSpPr>
        <dsp:cNvPr id="0" name=""/>
        <dsp:cNvSpPr/>
      </dsp:nvSpPr>
      <dsp:spPr>
        <a:xfrm>
          <a:off x="5760817" y="2179810"/>
          <a:ext cx="24067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Purpose: To make music accessible and fun for everyone.</a:t>
          </a:r>
        </a:p>
      </dsp:txBody>
      <dsp:txXfrm>
        <a:off x="5760817" y="2179810"/>
        <a:ext cx="240679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13224-F9D4-483E-8C48-C00563940873}">
      <dsp:nvSpPr>
        <dsp:cNvPr id="0" name=""/>
        <dsp:cNvSpPr/>
      </dsp:nvSpPr>
      <dsp:spPr>
        <a:xfrm>
          <a:off x="1167354" y="1242"/>
          <a:ext cx="2827502" cy="1696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• Make music available to anyone, anywhere</a:t>
          </a:r>
          <a:endParaRPr lang="en-US" sz="2200" kern="1200"/>
        </a:p>
      </dsp:txBody>
      <dsp:txXfrm>
        <a:off x="1167354" y="1242"/>
        <a:ext cx="2827502" cy="1696501"/>
      </dsp:txXfrm>
    </dsp:sp>
    <dsp:sp modelId="{E8BAACC0-13B8-4594-89BC-EAEAD4FDBE15}">
      <dsp:nvSpPr>
        <dsp:cNvPr id="0" name=""/>
        <dsp:cNvSpPr/>
      </dsp:nvSpPr>
      <dsp:spPr>
        <a:xfrm>
          <a:off x="4277606" y="1242"/>
          <a:ext cx="2827502" cy="1696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Empower people who cannot afford instruments</a:t>
          </a:r>
        </a:p>
      </dsp:txBody>
      <dsp:txXfrm>
        <a:off x="4277606" y="1242"/>
        <a:ext cx="2827502" cy="1696501"/>
      </dsp:txXfrm>
    </dsp:sp>
    <dsp:sp modelId="{59EE6F72-F8AC-4617-AC62-3D1B7F8F775D}">
      <dsp:nvSpPr>
        <dsp:cNvPr id="0" name=""/>
        <dsp:cNvSpPr/>
      </dsp:nvSpPr>
      <dsp:spPr>
        <a:xfrm>
          <a:off x="1167354" y="1980494"/>
          <a:ext cx="2827502" cy="1696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Create opportunities for visually impaired individuals to enjoy music</a:t>
          </a:r>
        </a:p>
      </dsp:txBody>
      <dsp:txXfrm>
        <a:off x="1167354" y="1980494"/>
        <a:ext cx="2827502" cy="1696501"/>
      </dsp:txXfrm>
    </dsp:sp>
    <dsp:sp modelId="{94439450-9F06-46D1-A676-16F23455CA50}">
      <dsp:nvSpPr>
        <dsp:cNvPr id="0" name=""/>
        <dsp:cNvSpPr/>
      </dsp:nvSpPr>
      <dsp:spPr>
        <a:xfrm>
          <a:off x="4277606" y="1980494"/>
          <a:ext cx="2827502" cy="16965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Encourage creativity and learning through technology</a:t>
          </a:r>
        </a:p>
      </dsp:txBody>
      <dsp:txXfrm>
        <a:off x="4277606" y="1980494"/>
        <a:ext cx="2827502" cy="1696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70186-E632-4CE3-A4A6-F10C8B70EDDC}">
      <dsp:nvSpPr>
        <dsp:cNvPr id="0" name=""/>
        <dsp:cNvSpPr/>
      </dsp:nvSpPr>
      <dsp:spPr>
        <a:xfrm>
          <a:off x="0" y="1954"/>
          <a:ext cx="5259278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5A1C1-53B9-440D-BE60-ED712B439854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A9E6B-C07E-434E-AC20-D6A44CD9360C}">
      <dsp:nvSpPr>
        <dsp:cNvPr id="0" name=""/>
        <dsp:cNvSpPr/>
      </dsp:nvSpPr>
      <dsp:spPr>
        <a:xfrm>
          <a:off x="1144111" y="1954"/>
          <a:ext cx="411516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🎹 Virtual Instruments: Guitar, Piano, Drum, Flute</a:t>
          </a:r>
          <a:endParaRPr lang="en-US" sz="1900" kern="1200"/>
        </a:p>
      </dsp:txBody>
      <dsp:txXfrm>
        <a:off x="1144111" y="1954"/>
        <a:ext cx="4115166" cy="990573"/>
      </dsp:txXfrm>
    </dsp:sp>
    <dsp:sp modelId="{A31CB6FA-FE20-4C13-8037-67546C85ED1F}">
      <dsp:nvSpPr>
        <dsp:cNvPr id="0" name=""/>
        <dsp:cNvSpPr/>
      </dsp:nvSpPr>
      <dsp:spPr>
        <a:xfrm>
          <a:off x="0" y="1240170"/>
          <a:ext cx="5259278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2CE99-9BFD-4BEF-9920-E1C59D56517A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AE729-D108-40CF-B750-776AF0F50AD2}">
      <dsp:nvSpPr>
        <dsp:cNvPr id="0" name=""/>
        <dsp:cNvSpPr/>
      </dsp:nvSpPr>
      <dsp:spPr>
        <a:xfrm>
          <a:off x="1144111" y="1240170"/>
          <a:ext cx="411516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🌍 Play Anywhere: Access on any device, anytime</a:t>
          </a:r>
        </a:p>
      </dsp:txBody>
      <dsp:txXfrm>
        <a:off x="1144111" y="1240170"/>
        <a:ext cx="4115166" cy="990573"/>
      </dsp:txXfrm>
    </dsp:sp>
    <dsp:sp modelId="{DB9D77E8-714E-411D-BD4A-63ECDEFDE583}">
      <dsp:nvSpPr>
        <dsp:cNvPr id="0" name=""/>
        <dsp:cNvSpPr/>
      </dsp:nvSpPr>
      <dsp:spPr>
        <a:xfrm>
          <a:off x="0" y="2478387"/>
          <a:ext cx="5259278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5497C-C398-40EE-9D26-E5ACA0F78495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700A9-0267-464D-B285-5F2348DF9A1C}">
      <dsp:nvSpPr>
        <dsp:cNvPr id="0" name=""/>
        <dsp:cNvSpPr/>
      </dsp:nvSpPr>
      <dsp:spPr>
        <a:xfrm>
          <a:off x="1144111" y="2478387"/>
          <a:ext cx="411516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🎉 Concert Room: Experience party-like atmosphere</a:t>
          </a:r>
        </a:p>
      </dsp:txBody>
      <dsp:txXfrm>
        <a:off x="1144111" y="2478387"/>
        <a:ext cx="4115166" cy="990573"/>
      </dsp:txXfrm>
    </dsp:sp>
    <dsp:sp modelId="{97A82C41-BAF4-407E-9FD5-6BEFA852F713}">
      <dsp:nvSpPr>
        <dsp:cNvPr id="0" name=""/>
        <dsp:cNvSpPr/>
      </dsp:nvSpPr>
      <dsp:spPr>
        <a:xfrm>
          <a:off x="0" y="3716603"/>
          <a:ext cx="5259278" cy="9905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71F5-A4A0-4B31-B39C-8CFD6718CBEA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28DF3-7274-41FD-87C1-1E8D680B0D99}">
      <dsp:nvSpPr>
        <dsp:cNvPr id="0" name=""/>
        <dsp:cNvSpPr/>
      </dsp:nvSpPr>
      <dsp:spPr>
        <a:xfrm>
          <a:off x="1144111" y="3716603"/>
          <a:ext cx="4115166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📈 Future Scope: More instruments, multiplayer live concert via WebSockets</a:t>
          </a:r>
        </a:p>
      </dsp:txBody>
      <dsp:txXfrm>
        <a:off x="1144111" y="3716603"/>
        <a:ext cx="4115166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5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7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6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472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sound waves&#10;&#10;AI-generated content may be incorrect.">
            <a:extLst>
              <a:ext uri="{FF2B5EF4-FFF2-40B4-BE49-F238E27FC236}">
                <a16:creationId xmlns:a16="http://schemas.microsoft.com/office/drawing/2014/main" id="{A8B35F0B-62B1-2BAA-3EF7-F608A862FF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5245" r="5754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902" y="702156"/>
            <a:ext cx="760819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EchoKeys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899" y="2180496"/>
            <a:ext cx="7696201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48E6FB"/>
              </a:buClr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Vishal Mishra</a:t>
            </a:r>
          </a:p>
          <a:p>
            <a:pPr>
              <a:buClr>
                <a:srgbClr val="48E6FB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Web Technology 1</a:t>
            </a:r>
          </a:p>
          <a:p>
            <a:pPr>
              <a:buClr>
                <a:srgbClr val="48E6FB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Date of Submission: 10-09-2025</a:t>
            </a:r>
          </a:p>
          <a:p>
            <a:pPr>
              <a:buClr>
                <a:srgbClr val="48E6FB"/>
              </a:buClr>
              <a:buFont typeface="Wingdings 2" panose="05020102010507070707" pitchFamily="18" charset="2"/>
              <a:buChar char=""/>
            </a:pPr>
            <a:endParaRPr lang="en-US">
              <a:solidFill>
                <a:schemeClr val="tx2"/>
              </a:solidFill>
            </a:endParaRPr>
          </a:p>
          <a:p>
            <a:pPr>
              <a:buClr>
                <a:srgbClr val="48E6FB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🎵 Bringing Music to Everyone, Everywhere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D31727-62F7-82D2-E77B-B080F5C2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9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ADF3C-2FAD-90B6-F415-C397C84E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37D52-BBFC-8D2A-40F2-D60D3653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375"/>
            <a:ext cx="9144000" cy="4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9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7A664-9D81-A21C-E64A-31C9203FB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34C7B-7045-72EB-FB15-EADC962DF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852"/>
            <a:ext cx="9144000" cy="521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5A09-5745-B977-69DE-E0B328F8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391F4-AFF2-E4A9-FA1F-EDF0F442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024"/>
            <a:ext cx="9144000" cy="54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7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C5CB-914D-7FF7-0E1A-2C066C1B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07E18-8B28-C2C3-BA49-FE60727C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76"/>
            <a:ext cx="9144000" cy="54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831DA-52F9-E2EE-AC82-F802C0BB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9AFA7-7876-5C92-10EA-79804BDC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62"/>
            <a:ext cx="9144000" cy="56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0E18-8225-4768-AEA5-ACADF1596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D1B3A-D274-3AC6-05E4-7075293D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755"/>
            <a:ext cx="9144000" cy="57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4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62D34-9803-BF20-C32F-95929F0B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4C986-6EA8-59B2-3C24-85165461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035"/>
            <a:ext cx="9144000" cy="56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2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815B-6869-DA02-82EB-945A9F6C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473E8-62E9-1904-8192-EB8C350A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754"/>
            <a:ext cx="9144000" cy="57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5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450" y="702156"/>
            <a:ext cx="5368399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5" name="Picture 4" descr="A harmonica on a music sheet">
            <a:extLst>
              <a:ext uri="{FF2B5EF4-FFF2-40B4-BE49-F238E27FC236}">
                <a16:creationId xmlns:a16="http://schemas.microsoft.com/office/drawing/2014/main" id="{0F6C318E-15BE-B5D8-098D-466105C9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60" r="45179" b="-1"/>
          <a:stretch>
            <a:fillRect/>
          </a:stretch>
        </p:blipFill>
        <p:spPr>
          <a:xfrm>
            <a:off x="20" y="10"/>
            <a:ext cx="30987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450" y="457200"/>
            <a:ext cx="5417820" cy="91440"/>
          </a:xfrm>
          <a:prstGeom prst="rect">
            <a:avLst/>
          </a:prstGeom>
          <a:solidFill>
            <a:srgbClr val="C58537"/>
          </a:solidFill>
          <a:ln>
            <a:solidFill>
              <a:srgbClr val="C585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7450" y="1896533"/>
            <a:ext cx="5368400" cy="3962266"/>
          </a:xfrm>
        </p:spPr>
        <p:txBody>
          <a:bodyPr>
            <a:normAutofit/>
          </a:bodyPr>
          <a:lstStyle/>
          <a:p>
            <a:pPr>
              <a:buClr>
                <a:srgbClr val="C58537"/>
              </a:buClr>
            </a:pPr>
            <a:r>
              <a:rPr lang="en-US" b="1"/>
              <a:t>EchoKeys brings music to everyone’s fingertips.</a:t>
            </a:r>
          </a:p>
          <a:p>
            <a:pPr>
              <a:buClr>
                <a:srgbClr val="C58537"/>
              </a:buClr>
            </a:pPr>
            <a:endParaRPr lang="en-US" b="1"/>
          </a:p>
          <a:p>
            <a:pPr>
              <a:buClr>
                <a:srgbClr val="C58537"/>
              </a:buClr>
            </a:pPr>
            <a:r>
              <a:rPr lang="en-US"/>
              <a:t>Breaking barriers of cost, accessibility, and location.</a:t>
            </a:r>
          </a:p>
          <a:p>
            <a:pPr>
              <a:buClr>
                <a:srgbClr val="C58537"/>
              </a:buClr>
            </a:pPr>
            <a:endParaRPr lang="en-US"/>
          </a:p>
          <a:p>
            <a:pPr>
              <a:buClr>
                <a:srgbClr val="C58537"/>
              </a:buClr>
            </a:pPr>
            <a:r>
              <a:rPr lang="en-US"/>
              <a:t>🎵 The future of music is just one click away.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E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B9F08F-1617-746E-1ECD-49AEA89E3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41777"/>
              </p:ext>
            </p:extLst>
          </p:nvPr>
        </p:nvGraphicFramePr>
        <p:xfrm>
          <a:off x="435768" y="2181225"/>
          <a:ext cx="8272463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9143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Smiling Face with No Fill">
            <a:extLst>
              <a:ext uri="{FF2B5EF4-FFF2-40B4-BE49-F238E27FC236}">
                <a16:creationId xmlns:a16="http://schemas.microsoft.com/office/drawing/2014/main" id="{6C52E7DA-9513-7438-4E65-8BA47A528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28" y="1047665"/>
            <a:ext cx="5030386" cy="50303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86D9F-080C-360A-CBB4-CA5A3323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206" y="1419225"/>
            <a:ext cx="2311182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38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EFF"/>
                </a:solidFill>
              </a:rPr>
              <a:t>Our Mission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5F56DC6-250A-8C2E-ACFB-E86BC71F1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922906"/>
              </p:ext>
            </p:extLst>
          </p:nvPr>
        </p:nvGraphicFramePr>
        <p:xfrm>
          <a:off x="435768" y="2181225"/>
          <a:ext cx="8272463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671" y="1037967"/>
            <a:ext cx="2290568" cy="4709131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5138" y="723898"/>
            <a:ext cx="5623962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EEAA8A2-1357-0DF7-C724-95CA991A6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101209"/>
              </p:ext>
            </p:extLst>
          </p:nvPr>
        </p:nvGraphicFramePr>
        <p:xfrm>
          <a:off x="3448828" y="1037967"/>
          <a:ext cx="5259278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E868CAA-3D19-D630-11BE-510B400E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02" y="702156"/>
            <a:ext cx="7608195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899" y="2180496"/>
            <a:ext cx="7696201" cy="3678303"/>
          </a:xfrm>
        </p:spPr>
        <p:txBody>
          <a:bodyPr>
            <a:normAutofit/>
          </a:bodyPr>
          <a:lstStyle/>
          <a:p>
            <a:pPr>
              <a:buClr>
                <a:srgbClr val="04D3EE"/>
              </a:buClr>
            </a:pPr>
            <a:r>
              <a:rPr lang="en-US" b="1"/>
              <a:t>• Frontend: HTML, CSS, Bootstrap</a:t>
            </a:r>
          </a:p>
          <a:p>
            <a:pPr>
              <a:buClr>
                <a:srgbClr val="04D3EE"/>
              </a:buClr>
            </a:pPr>
            <a:r>
              <a:rPr lang="en-US"/>
              <a:t>• Logic: JavaScript</a:t>
            </a:r>
          </a:p>
          <a:p>
            <a:pPr>
              <a:buClr>
                <a:srgbClr val="04D3EE"/>
              </a:buClr>
            </a:pPr>
            <a:r>
              <a:rPr lang="en-US"/>
              <a:t>• Responsive Design: Works on desktop &amp; mobile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op view of maracas, organ, guitar, and drum sticks on a wooden surface">
            <a:extLst>
              <a:ext uri="{FF2B5EF4-FFF2-40B4-BE49-F238E27FC236}">
                <a16:creationId xmlns:a16="http://schemas.microsoft.com/office/drawing/2014/main" id="{CBFF45E7-4033-A1D5-7EFC-851F673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Inspiration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8272211" cy="3678303"/>
          </a:xfrm>
        </p:spPr>
        <p:txBody>
          <a:bodyPr>
            <a:normAutofit/>
          </a:bodyPr>
          <a:lstStyle/>
          <a:p>
            <a:r>
              <a:rPr lang="en-US" b="1"/>
              <a:t>• Music is loved by everyone 🎶</a:t>
            </a:r>
          </a:p>
          <a:p>
            <a:r>
              <a:rPr lang="en-US"/>
              <a:t>• Inspired by legends like Baluji Shrivastav who proved music has no barriers</a:t>
            </a:r>
          </a:p>
          <a:p>
            <a:r>
              <a:rPr lang="en-US"/>
              <a:t>• Desire to make music inclusive and affordable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and piano">
            <a:extLst>
              <a:ext uri="{FF2B5EF4-FFF2-40B4-BE49-F238E27FC236}">
                <a16:creationId xmlns:a16="http://schemas.microsoft.com/office/drawing/2014/main" id="{95172B9A-FBB8-78AD-55F9-EA38C7EE31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157" r="1150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Future Enhancements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900" y="453643"/>
            <a:ext cx="8474200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180496"/>
            <a:ext cx="8272211" cy="3678303"/>
          </a:xfrm>
        </p:spPr>
        <p:txBody>
          <a:bodyPr>
            <a:normAutofit/>
          </a:bodyPr>
          <a:lstStyle/>
          <a:p>
            <a:r>
              <a:rPr lang="en-US" b="1"/>
              <a:t>🎤 Live Concert Room with real-time collaboration (WebSockets)</a:t>
            </a:r>
          </a:p>
          <a:p>
            <a:r>
              <a:rPr lang="en-US"/>
              <a:t>🎛️ User-customizable instruments</a:t>
            </a:r>
          </a:p>
          <a:p>
            <a:r>
              <a:rPr lang="en-US"/>
              <a:t>🎧 Sound recording &amp; sharing</a:t>
            </a:r>
          </a:p>
          <a:p>
            <a:r>
              <a:rPr lang="en-US"/>
              <a:t>👥 Social features: Invite friends, jam together online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5AB9CADA-CAB2-A4D4-12EC-03DE3594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5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1" y="457200"/>
            <a:ext cx="2777491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1006956"/>
            <a:ext cx="2559050" cy="1372177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438399"/>
            <a:ext cx="2561306" cy="35644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• Screenshots of EchoKeys website</a:t>
            </a:r>
          </a:p>
          <a:p>
            <a:r>
              <a:rPr lang="en-US">
                <a:solidFill>
                  <a:srgbClr val="FFFFFF"/>
                </a:solidFill>
              </a:rPr>
              <a:t>• Highlight virtual instruments and concert room feature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99CD50-7659-8E81-ADFB-DA022F98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62"/>
            <a:ext cx="9144000" cy="56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7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28</TotalTime>
  <Words>250</Words>
  <Application>Microsoft Office PowerPoint</Application>
  <PresentationFormat>On-screen Show (4:3)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Gill Sans MT</vt:lpstr>
      <vt:lpstr>Wingdings 2</vt:lpstr>
      <vt:lpstr>Dividend</vt:lpstr>
      <vt:lpstr>EchoKeys</vt:lpstr>
      <vt:lpstr>Introduction</vt:lpstr>
      <vt:lpstr>Our Mission</vt:lpstr>
      <vt:lpstr>Features</vt:lpstr>
      <vt:lpstr>Technology Stack</vt:lpstr>
      <vt:lpstr>Inspiration</vt:lpstr>
      <vt:lpstr>Future Enhancements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VISHAL MISHRA</dc:creator>
  <cp:keywords/>
  <dc:description>generated using python-pptx</dc:description>
  <cp:lastModifiedBy>kuNal mishra</cp:lastModifiedBy>
  <cp:revision>3</cp:revision>
  <dcterms:created xsi:type="dcterms:W3CDTF">2013-01-27T09:14:16Z</dcterms:created>
  <dcterms:modified xsi:type="dcterms:W3CDTF">2025-09-09T19:54:57Z</dcterms:modified>
  <cp:category/>
</cp:coreProperties>
</file>